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EA04E-A79E-480F-94CB-A52D96CACBC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07AA1-53C3-42E1-9B14-F73607AC28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raznoe932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88"/>
            <a:ext cx="9224952" cy="68722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3209" y="214290"/>
            <a:ext cx="62951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 по ИЗО</a:t>
            </a:r>
          </a:p>
          <a:p>
            <a:pPr algn="ctr"/>
            <a:r>
              <a:rPr lang="ru-RU" sz="5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для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группы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НАЗОВИТЕ ЖАНЫ ИЗОБРАЗИТЕЛЬНОГО ИСКУССТВА</a:t>
            </a:r>
            <a:endParaRPr lang="ru-RU" dirty="0"/>
          </a:p>
        </p:txBody>
      </p:sp>
      <p:pic>
        <p:nvPicPr>
          <p:cNvPr id="4" name="Содержимое 3" descr="3059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851" y="1857364"/>
            <a:ext cx="2268157" cy="2571768"/>
          </a:xfrm>
        </p:spPr>
      </p:pic>
      <p:pic>
        <p:nvPicPr>
          <p:cNvPr id="5" name="Рисунок 4" descr="елена перминова цвет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785926"/>
            <a:ext cx="2082418" cy="2644340"/>
          </a:xfrm>
          <a:prstGeom prst="rect">
            <a:avLst/>
          </a:prstGeom>
        </p:spPr>
      </p:pic>
      <p:pic>
        <p:nvPicPr>
          <p:cNvPr id="6" name="Рисунок 5" descr="Levitan_Mar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308" y="1785926"/>
            <a:ext cx="3297138" cy="25717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5852" y="457200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43372" y="4500570"/>
            <a:ext cx="367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000892" y="44291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СОБИРИ КАРТИНУ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(как называется, кто автор?) </a:t>
            </a:r>
            <a:endParaRPr lang="ru-RU" sz="2000" dirty="0"/>
          </a:p>
        </p:txBody>
      </p:sp>
      <p:pic>
        <p:nvPicPr>
          <p:cNvPr id="4" name="Содержимое 3" descr="utro_v_sosnovom_bor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0070" r="51064"/>
          <a:stretch>
            <a:fillRect/>
          </a:stretch>
        </p:blipFill>
        <p:spPr>
          <a:xfrm>
            <a:off x="4644008" y="1117045"/>
            <a:ext cx="3214710" cy="2837935"/>
          </a:xfrm>
        </p:spPr>
      </p:pic>
      <p:pic>
        <p:nvPicPr>
          <p:cNvPr id="5" name="Рисунок 4" descr="utro_v_sosnovom_boru.jpg"/>
          <p:cNvPicPr>
            <a:picLocks noChangeAspect="1"/>
          </p:cNvPicPr>
          <p:nvPr/>
        </p:nvPicPr>
        <p:blipFill>
          <a:blip r:embed="rId3" cstate="print"/>
          <a:srcRect r="50781" b="48847"/>
          <a:stretch>
            <a:fillRect/>
          </a:stretch>
        </p:blipFill>
        <p:spPr>
          <a:xfrm>
            <a:off x="395536" y="3769879"/>
            <a:ext cx="3754779" cy="2643206"/>
          </a:xfrm>
          <a:prstGeom prst="rect">
            <a:avLst/>
          </a:prstGeom>
        </p:spPr>
      </p:pic>
      <p:pic>
        <p:nvPicPr>
          <p:cNvPr id="6" name="Рисунок 5" descr="utro_v_sosnovom_boru.jpg"/>
          <p:cNvPicPr>
            <a:picLocks noChangeAspect="1"/>
          </p:cNvPicPr>
          <p:nvPr/>
        </p:nvPicPr>
        <p:blipFill>
          <a:blip r:embed="rId4" cstate="print"/>
          <a:srcRect l="50000" b="50000"/>
          <a:stretch>
            <a:fillRect/>
          </a:stretch>
        </p:blipFill>
        <p:spPr>
          <a:xfrm>
            <a:off x="800693" y="1214410"/>
            <a:ext cx="3643338" cy="2467754"/>
          </a:xfrm>
          <a:prstGeom prst="rect">
            <a:avLst/>
          </a:prstGeom>
        </p:spPr>
      </p:pic>
      <p:pic>
        <p:nvPicPr>
          <p:cNvPr id="7" name="Рисунок 6" descr="utro_v_sosnovom_boru.jpg"/>
          <p:cNvPicPr>
            <a:picLocks noChangeAspect="1"/>
          </p:cNvPicPr>
          <p:nvPr/>
        </p:nvPicPr>
        <p:blipFill>
          <a:blip r:embed="rId4" cstate="print"/>
          <a:srcRect l="50000" t="50000"/>
          <a:stretch>
            <a:fillRect/>
          </a:stretch>
        </p:blipFill>
        <p:spPr>
          <a:xfrm>
            <a:off x="4277001" y="3857616"/>
            <a:ext cx="3643306" cy="24677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</a:rPr>
              <a:t>Разноцветная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викторина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(допиши)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 Какой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цвет в радуге расположен между оранжевым и зелёным?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Какой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цвет присутствует в названии стихотворения  Н.А. Некрасова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«... шум»?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Какой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цвет кожи у мультипликационного героя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Шрека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Какого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цвета карточку показывает судья провинившемуся игроку в ходе футбольного матча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5.  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Борода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какого необычного цвета в сказке Шарля Перро была у знаменитого злодея?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  Какого цвета стрелка компаса, указывающая на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юг?</a:t>
            </a: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 Какой цвет в радуге соседствует с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красным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8.  Какого цвета шахматные фигуры у игрока, начинающего партию первым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Какой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цвет получается при смешении синего и красного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10.  Какого цвета волосы у Мальвины из «Золотого ключика»?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 Цветы какого из этих растений не голубого цвета?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а) Василёк; б) Незабудка; в)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Лютик;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12.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Какой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лентой принято перевязывать конверт с новорождённым мальчиком?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13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 Как называют первую строку абзаца?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ts val="137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Что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 белого медведя чёрное?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88640"/>
            <a:ext cx="1491161" cy="129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80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ВАМ НУЖНО УБРАТЬ  ЛИШНЕЕ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(объяснить)</a:t>
            </a:r>
            <a:endParaRPr lang="ru-RU" sz="2000" dirty="0"/>
          </a:p>
        </p:txBody>
      </p:sp>
      <p:pic>
        <p:nvPicPr>
          <p:cNvPr id="4" name="Содержимое 3" descr="1409037005_russian-beauty-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2030008" cy="2831830"/>
          </a:xfrm>
        </p:spPr>
      </p:pic>
      <p:pic>
        <p:nvPicPr>
          <p:cNvPr id="5" name="Рисунок 4" descr="9bacfd12ec76c55f182d37e3be899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142984"/>
            <a:ext cx="1928826" cy="2870809"/>
          </a:xfrm>
          <a:prstGeom prst="rect">
            <a:avLst/>
          </a:prstGeom>
        </p:spPr>
      </p:pic>
      <p:pic>
        <p:nvPicPr>
          <p:cNvPr id="6" name="Рисунок 5" descr="0_236b87_9186146e_X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1142984"/>
            <a:ext cx="2288160" cy="2878187"/>
          </a:xfrm>
          <a:prstGeom prst="rect">
            <a:avLst/>
          </a:prstGeom>
        </p:spPr>
      </p:pic>
      <p:pic>
        <p:nvPicPr>
          <p:cNvPr id="7" name="Рисунок 6" descr="0_a78ab_6246dc6f_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1142984"/>
            <a:ext cx="2090227" cy="2823736"/>
          </a:xfrm>
          <a:prstGeom prst="rect">
            <a:avLst/>
          </a:prstGeom>
        </p:spPr>
      </p:pic>
      <p:pic>
        <p:nvPicPr>
          <p:cNvPr id="8" name="Рисунок 7" descr="64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4071942"/>
            <a:ext cx="2000264" cy="2592134"/>
          </a:xfrm>
          <a:prstGeom prst="rect">
            <a:avLst/>
          </a:prstGeom>
        </p:spPr>
      </p:pic>
      <p:pic>
        <p:nvPicPr>
          <p:cNvPr id="9" name="Рисунок 8" descr="1366697351_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57422" y="4071942"/>
            <a:ext cx="1857388" cy="2629930"/>
          </a:xfrm>
          <a:prstGeom prst="rect">
            <a:avLst/>
          </a:prstGeom>
        </p:spPr>
      </p:pic>
      <p:pic>
        <p:nvPicPr>
          <p:cNvPr id="10" name="Рисунок 9" descr="pi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4052490"/>
            <a:ext cx="2092799" cy="2662658"/>
          </a:xfrm>
          <a:prstGeom prst="rect">
            <a:avLst/>
          </a:prstGeom>
        </p:spPr>
      </p:pic>
      <p:pic>
        <p:nvPicPr>
          <p:cNvPr id="11" name="Рисунок 10" descr="1331041438_portret-m.-i.-lopuhinoy-vladimir-lukich-borovikovskiy.jpg"/>
          <p:cNvPicPr>
            <a:picLocks noChangeAspect="1"/>
          </p:cNvPicPr>
          <p:nvPr/>
        </p:nvPicPr>
        <p:blipFill>
          <a:blip r:embed="rId9"/>
          <a:srcRect l="12668" t="2362" b="5511"/>
          <a:stretch>
            <a:fillRect/>
          </a:stretch>
        </p:blipFill>
        <p:spPr>
          <a:xfrm>
            <a:off x="4357686" y="4071942"/>
            <a:ext cx="2178186" cy="26350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Найди пару</a:t>
            </a:r>
            <a:r>
              <a:rPr lang="ru-RU" dirty="0"/>
              <a:t/>
            </a:r>
            <a:br>
              <a:rPr lang="ru-RU" dirty="0"/>
            </a:br>
            <a:r>
              <a:rPr lang="ru-RU" sz="2200" b="1" dirty="0"/>
              <a:t>Задание.</a:t>
            </a:r>
            <a:r>
              <a:rPr lang="ru-RU" sz="2200" dirty="0"/>
              <a:t> Составьте слова из слогов, находящихся в разных столбиках. Начальные слоги могут быть как в первом, так и во втором столбике.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4" y="1571612"/>
            <a:ext cx="3900486" cy="448311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берт           рель</a:t>
            </a:r>
          </a:p>
          <a:p>
            <a:pPr>
              <a:buNone/>
            </a:pPr>
            <a:r>
              <a:rPr lang="ru-RU" dirty="0"/>
              <a:t>пас             </a:t>
            </a:r>
            <a:r>
              <a:rPr lang="ru-RU" dirty="0" err="1"/>
              <a:t>тра</a:t>
            </a:r>
            <a:endParaRPr lang="ru-RU" dirty="0"/>
          </a:p>
          <a:p>
            <a:pPr>
              <a:buNone/>
            </a:pPr>
            <a:r>
              <a:rPr lang="ru-RU" dirty="0"/>
              <a:t>бум             лас</a:t>
            </a:r>
          </a:p>
          <a:p>
            <a:pPr>
              <a:buNone/>
            </a:pPr>
            <a:r>
              <a:rPr lang="ru-RU" dirty="0" err="1"/>
              <a:t>сть</a:t>
            </a:r>
            <a:r>
              <a:rPr lang="ru-RU" dirty="0"/>
              <a:t>               </a:t>
            </a:r>
            <a:r>
              <a:rPr lang="ru-RU" dirty="0" smtClean="0"/>
              <a:t>аль</a:t>
            </a:r>
          </a:p>
          <a:p>
            <a:pPr>
              <a:buNone/>
            </a:pPr>
            <a:r>
              <a:rPr lang="ru-RU" dirty="0" smtClean="0"/>
              <a:t>тик              </a:t>
            </a:r>
            <a:r>
              <a:rPr lang="ru-RU" dirty="0" err="1" smtClean="0"/>
              <a:t>каран</a:t>
            </a:r>
            <a:endParaRPr lang="ru-RU" dirty="0" smtClean="0"/>
          </a:p>
          <a:p>
            <a:pPr>
              <a:buNone/>
            </a:pPr>
            <a:r>
              <a:rPr lang="ru-RU" dirty="0" err="1"/>
              <a:t>а</a:t>
            </a:r>
            <a:r>
              <a:rPr lang="ru-RU" dirty="0" err="1" smtClean="0"/>
              <a:t>ква</a:t>
            </a:r>
            <a:r>
              <a:rPr lang="ru-RU" dirty="0" smtClean="0"/>
              <a:t>            </a:t>
            </a:r>
            <a:r>
              <a:rPr lang="ru-RU" dirty="0" err="1" smtClean="0"/>
              <a:t>тель</a:t>
            </a: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err="1" smtClean="0"/>
              <a:t>ска</a:t>
            </a:r>
            <a:r>
              <a:rPr lang="ru-RU" dirty="0" smtClean="0"/>
              <a:t>               ага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даш</a:t>
            </a:r>
            <a:r>
              <a:rPr lang="ru-RU" dirty="0" smtClean="0"/>
              <a:t>            </a:t>
            </a:r>
            <a:r>
              <a:rPr lang="ru-RU" dirty="0" err="1" smtClean="0"/>
              <a:t>кра</a:t>
            </a:r>
            <a:endParaRPr lang="ru-RU" dirty="0"/>
          </a:p>
          <a:p>
            <a:pPr>
              <a:buNone/>
            </a:pPr>
            <a:r>
              <a:rPr lang="ru-RU" dirty="0"/>
              <a:t>бом              моль</a:t>
            </a:r>
          </a:p>
          <a:p>
            <a:pPr>
              <a:buNone/>
            </a:pPr>
            <a:r>
              <a:rPr lang="ru-RU" dirty="0"/>
              <a:t>пали             </a:t>
            </a:r>
            <a:r>
              <a:rPr lang="ru-RU" dirty="0" err="1"/>
              <a:t>ки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65</Words>
  <Application>Microsoft Office PowerPoint</Application>
  <PresentationFormat>Экран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НАЗОВИТЕ ЖАНЫ ИЗОБРАЗИТЕЛЬНОГО ИСКУССТВА</vt:lpstr>
      <vt:lpstr>СОБИРИ КАРТИНУ  (как называется, кто автор?) </vt:lpstr>
      <vt:lpstr>Разноцветная викторина  (допиши) </vt:lpstr>
      <vt:lpstr>ВАМ НУЖНО УБРАТЬ  ЛИШНЕЕ (объяснить)</vt:lpstr>
      <vt:lpstr>Найди пару Задание. Составьте слова из слогов, находящихся в разных столбиках. Начальные слоги могут быть как в первом, так и во втором столбике. 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Технология</cp:lastModifiedBy>
  <cp:revision>10</cp:revision>
  <dcterms:created xsi:type="dcterms:W3CDTF">2018-04-22T12:16:42Z</dcterms:created>
  <dcterms:modified xsi:type="dcterms:W3CDTF">2020-02-19T03:58:21Z</dcterms:modified>
</cp:coreProperties>
</file>